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6" r:id="rId6"/>
    <p:sldId id="267" r:id="rId7"/>
    <p:sldId id="270" r:id="rId8"/>
    <p:sldId id="276" r:id="rId9"/>
    <p:sldId id="260" r:id="rId10"/>
    <p:sldId id="272" r:id="rId11"/>
    <p:sldId id="273" r:id="rId12"/>
    <p:sldId id="274" r:id="rId13"/>
    <p:sldId id="277" r:id="rId14"/>
    <p:sldId id="278" r:id="rId15"/>
    <p:sldId id="262" r:id="rId16"/>
    <p:sldId id="261" r:id="rId17"/>
    <p:sldId id="269" r:id="rId18"/>
    <p:sldId id="263" r:id="rId19"/>
    <p:sldId id="268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0"/>
  </p:normalViewPr>
  <p:slideViewPr>
    <p:cSldViewPr snapToGrid="0" snapToObjects="1">
      <p:cViewPr>
        <p:scale>
          <a:sx n="140" d="100"/>
          <a:sy n="140" d="100"/>
        </p:scale>
        <p:origin x="3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hyperlink" Target="http://esp8266.github.io/Arduino/versions/2.0.0/doc/referenc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hyperlink" Target="https://io.adafruit.com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9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2432139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</a:t>
            </a:r>
            <a:r>
              <a:rPr lang="en-US" sz="2000" dirty="0" smtClean="0"/>
              <a:t>“</a:t>
            </a:r>
            <a:r>
              <a:rPr lang="en-US" sz="2000" dirty="0" err="1" smtClean="0"/>
              <a:t>student.ino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0" y="214296"/>
            <a:ext cx="4518912" cy="229438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3</a:t>
            </a:r>
            <a:r>
              <a:rPr lang="en-US" dirty="0"/>
              <a:t>:</a:t>
            </a:r>
            <a:r>
              <a:rPr lang="en-US" dirty="0" smtClean="0"/>
              <a:t>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494345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</a:t>
            </a:r>
            <a:r>
              <a:rPr lang="en-US" sz="2000" dirty="0" smtClean="0"/>
              <a:t>display </a:t>
            </a:r>
            <a:r>
              <a:rPr lang="en-US" sz="2000" dirty="0" smtClean="0"/>
              <a:t>the </a:t>
            </a:r>
            <a:r>
              <a:rPr lang="en-US" sz="2000" dirty="0" smtClean="0"/>
              <a:t>current </a:t>
            </a:r>
            <a:r>
              <a:rPr lang="en-US" sz="2000" dirty="0" smtClean="0"/>
              <a:t>by pulling it from the internet using an NTP server (</a:t>
            </a:r>
            <a:r>
              <a:rPr lang="en-US" sz="2000" dirty="0" err="1" smtClean="0"/>
              <a:t>time.nist.gov</a:t>
            </a:r>
            <a:r>
              <a:rPr lang="en-US" sz="2000" dirty="0" smtClean="0"/>
              <a:t>) </a:t>
            </a: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display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time from the NTP server and write it to the display.</a:t>
            </a:r>
            <a:endParaRPr lang="en-US" sz="2000" dirty="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7044"/>
              </p:ext>
            </p:extLst>
          </p:nvPr>
        </p:nvGraphicFramePr>
        <p:xfrm>
          <a:off x="1213761" y="3397560"/>
          <a:ext cx="33192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Display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SDA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SCK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VDD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591736"/>
            <a:ext cx="2186724" cy="390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64203"/>
            <a:ext cx="2185065" cy="18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DHT22 Temp/Humidity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DHT22 Temp/Humidity sensor.  Display the temperature and humidity along with the current time on the OLED display.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sensor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temperature and humidity, and write them to the display.</a:t>
            </a:r>
            <a:endParaRPr lang="en-US" sz="2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365159"/>
              </p:ext>
            </p:extLst>
          </p:nvPr>
        </p:nvGraphicFramePr>
        <p:xfrm>
          <a:off x="1594427" y="3534353"/>
          <a:ext cx="33192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VCC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43" y="4391128"/>
            <a:ext cx="1200797" cy="206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48" y="2546256"/>
            <a:ext cx="2191997" cy="3909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70" y="356616"/>
            <a:ext cx="2154691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step one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two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three here,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48" y="1920748"/>
            <a:ext cx="3181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smtClean="0"/>
              <a:t>Exercise 6: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step one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two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three here,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48" y="1920748"/>
            <a:ext cx="3181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03" y="165389"/>
            <a:ext cx="11737157" cy="1325563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03" y="1625889"/>
            <a:ext cx="11737157" cy="48788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Goals: Get con</a:t>
            </a:r>
          </a:p>
          <a:p>
            <a:r>
              <a:rPr lang="en-US" dirty="0" smtClean="0"/>
              <a:t>Step 1: Run the “</a:t>
            </a:r>
            <a:r>
              <a:rPr lang="en-US" dirty="0" err="1" smtClean="0"/>
              <a:t>WifiScan</a:t>
            </a:r>
            <a:r>
              <a:rPr lang="en-US" dirty="0" smtClean="0"/>
              <a:t>” example ensuring </a:t>
            </a:r>
            <a:r>
              <a:rPr lang="en-US" dirty="0" err="1" smtClean="0"/>
              <a:t>wifi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Step 2: Update the connect to the </a:t>
            </a:r>
          </a:p>
          <a:p>
            <a:r>
              <a:rPr lang="en-US" dirty="0" smtClean="0"/>
              <a:t>Run the serial monitor, making sure that it is set to 115200 baud</a:t>
            </a:r>
          </a:p>
          <a:p>
            <a:r>
              <a:rPr lang="en-US" dirty="0" smtClean="0"/>
              <a:t>You should see results like this: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63" y="4053609"/>
            <a:ext cx="1917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 the OLED display connected and display your name on it.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Libraries: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SSD_1306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05109"/>
            <a:ext cx="10515600" cy="508502"/>
          </a:xfrm>
        </p:spPr>
        <p:txBody>
          <a:bodyPr/>
          <a:lstStyle/>
          <a:p>
            <a:r>
              <a:rPr lang="en-US" dirty="0" smtClean="0"/>
              <a:t>So first we need the </a:t>
            </a:r>
            <a:r>
              <a:rPr lang="en-US" dirty="0" err="1" smtClean="0"/>
              <a:t>wifi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979" y="1941931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 we have to connect using those: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3979" y="1023520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we need the </a:t>
            </a:r>
            <a:r>
              <a:rPr lang="en-US" dirty="0" err="1" smtClean="0"/>
              <a:t>wifi</a:t>
            </a:r>
            <a:r>
              <a:rPr lang="en-US" dirty="0" smtClean="0"/>
              <a:t> network SSID and password: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613611"/>
            <a:ext cx="23749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470277"/>
            <a:ext cx="3898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2541087"/>
            <a:ext cx="3873500" cy="1498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53979" y="4235952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Finally let’s print out the IP address we were given: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4907656"/>
            <a:ext cx="3276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DHT22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733"/>
          </a:xfrm>
        </p:spPr>
        <p:txBody>
          <a:bodyPr/>
          <a:lstStyle/>
          <a:p>
            <a:r>
              <a:rPr lang="en-US" dirty="0" smtClean="0"/>
              <a:t>To connect to the sensor you need the DHT library as well as </a:t>
            </a:r>
            <a:r>
              <a:rPr lang="en-US" smtClean="0"/>
              <a:t>the unified sensor library: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2365"/>
            <a:ext cx="6850423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24" y="3425536"/>
            <a:ext cx="7013476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36" y="41445"/>
            <a:ext cx="10342419" cy="103921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Connect the GND to GND, VCC to 3.3v and DAT to GPIO4 with the wires</a:t>
            </a:r>
          </a:p>
          <a:p>
            <a:r>
              <a:rPr lang="en-US" dirty="0" smtClean="0"/>
              <a:t>Add the libraries to the code and set it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842060"/>
            <a:ext cx="53340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544" y="227480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Add code to start the sensor 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5543" y="293447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variables to stick the data 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2628195"/>
            <a:ext cx="12573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3312591"/>
            <a:ext cx="18415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543" y="3866716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get the data from the sensor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80" y="4236691"/>
            <a:ext cx="3517900" cy="44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2307" y="4730367"/>
            <a:ext cx="703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you should be able to print out the temperature </a:t>
            </a:r>
            <a:r>
              <a:rPr lang="en-US" smtClean="0"/>
              <a:t>and humidity now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5042545"/>
            <a:ext cx="267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28" y="2430336"/>
            <a:ext cx="5701085" cy="39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5: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6: IFTTT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86" y="148329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TBD </a:t>
            </a:r>
            <a:r>
              <a:rPr lang="mr-IN" dirty="0" smtClean="0"/>
              <a:t>–</a:t>
            </a:r>
            <a:r>
              <a:rPr lang="en-US" dirty="0" smtClean="0"/>
              <a:t> Add some background on the device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2322576"/>
            <a:ext cx="4844958" cy="40820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6992" y="590158"/>
            <a:ext cx="7367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esp8266.github.io/Arduino/versions/2.0.0/doc/reference.html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Class 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65" y="1603765"/>
            <a:ext cx="8979689" cy="43505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/>
              <a:t>Install latest Arduino software from: 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3"/>
              </a:rPr>
              <a:t>https://www.arduino.cc/en/Main/Software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Install the Silicon Labs virtual com port (VCP) driver for your laptop’s operating system. This driver will allow your computer to recognize the ESP8266 device as a “com port” when you plug it in via USB.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4"/>
              </a:rPr>
              <a:t>https://www.silabs.com/products/development-tools/software/usb-to-uart-bridge-vcp-drivers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Create an account </a:t>
            </a:r>
            <a:r>
              <a:rPr lang="en-US" sz="1600" dirty="0" smtClean="0"/>
              <a:t>on </a:t>
            </a:r>
            <a:r>
              <a:rPr lang="en-US" sz="1600" dirty="0" err="1" smtClean="0"/>
              <a:t>Adafruit</a:t>
            </a:r>
            <a:r>
              <a:rPr lang="en-US" sz="1600" dirty="0" smtClean="0"/>
              <a:t> IO.  This is the cloud platform we will be using: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://io.adafruit.com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Create an account on IFTTT.  We will be using this platform to create events based on your device:</a:t>
            </a:r>
          </a:p>
          <a:p>
            <a:pPr marL="457200" lvl="1" indent="0">
              <a:buNone/>
            </a:pPr>
            <a:r>
              <a:rPr lang="en-US" sz="1600" dirty="0">
                <a:hlinkClick r:id="rId6"/>
              </a:rPr>
              <a:t>https://ifttt.com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841300"/>
            <a:ext cx="2940935" cy="1524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96" y="3837301"/>
            <a:ext cx="1376016" cy="91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3" y="2640105"/>
            <a:ext cx="1721221" cy="896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5012769"/>
            <a:ext cx="2593862" cy="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/>
              <a:t>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Install 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0" y="3105785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9" y="3336771"/>
            <a:ext cx="5980231" cy="1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0" y="559431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4515925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NTP Client Library for getting time over the internet: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144522"/>
            <a:ext cx="7838151" cy="9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built in “blink” application for the ESP8266 to your device and confirm that blue LED blinks.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exercise confirms that everything is configured properly and ensures you can download and run an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3668</TotalTime>
  <Words>818</Words>
  <Application>Microsoft Macintosh PowerPoint</Application>
  <PresentationFormat>Widescreen</PresentationFormat>
  <Paragraphs>143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Mangal</vt:lpstr>
      <vt:lpstr>Wingdings</vt:lpstr>
      <vt:lpstr>Arial</vt:lpstr>
      <vt:lpstr>Office Theme</vt:lpstr>
      <vt:lpstr>IoT with ESP8266</vt:lpstr>
      <vt:lpstr>Class Materials</vt:lpstr>
      <vt:lpstr>The ESP8266</vt:lpstr>
      <vt:lpstr>Class Pre-Work</vt:lpstr>
      <vt:lpstr>Setup (Continued)</vt:lpstr>
      <vt:lpstr>Setup (Continued)</vt:lpstr>
      <vt:lpstr>Install Arduino Libraries </vt:lpstr>
      <vt:lpstr>Install Arduino Libraries (Continued)</vt:lpstr>
      <vt:lpstr>Exercise 1: Blinky</vt:lpstr>
      <vt:lpstr>Exercise 2: Connect to Wifi</vt:lpstr>
      <vt:lpstr>Exercise 3: OLED Display</vt:lpstr>
      <vt:lpstr>Exercise 4: DHT22 Temp/Humidity Sensor</vt:lpstr>
      <vt:lpstr>Exercise 5: Adafruit IO Cloud Platform</vt:lpstr>
      <vt:lpstr>Exercise 6: Adafruit IO Cloud Platform</vt:lpstr>
      <vt:lpstr>Exercise 2: Connect to Wifi</vt:lpstr>
      <vt:lpstr>Exercise 2: OLED Display</vt:lpstr>
      <vt:lpstr>PowerPoint Presentation</vt:lpstr>
      <vt:lpstr>Exercise 4: DHT22 Sensor</vt:lpstr>
      <vt:lpstr>PowerPoint Presentation</vt:lpstr>
      <vt:lpstr>Exercise 5: Cloud Platform</vt:lpstr>
      <vt:lpstr>Exercise 6: IFTTT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61</cp:revision>
  <dcterms:created xsi:type="dcterms:W3CDTF">2018-09-30T19:35:07Z</dcterms:created>
  <dcterms:modified xsi:type="dcterms:W3CDTF">2018-10-05T15:54:55Z</dcterms:modified>
</cp:coreProperties>
</file>